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51435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Lobster"/>
      <p:regular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QcuWz2pfY0sbi+0HUTwaUApNW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7" name="Google Shape;22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ef9a2e988_0_93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8ef9a2e988_0_93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g8ef9a2e988_0_937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g8ef9a2e988_0_937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g8ef9a2e988_0_937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9" name="Google Shape;19;g8ef9a2e988_0_937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8ef9a2e988_0_937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g8ef9a2e988_0_93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g8ef9a2e988_0_937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3" name="Google Shape;23;g8ef9a2e988_0_937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8ef9a2e988_0_937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8ef9a2e988_0_937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g8ef9a2e988_0_937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7" name="Google Shape;27;g8ef9a2e988_0_9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8ef9a2e988_0_9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8ef9a2e988_0_9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g8ef9a2e988_0_937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31" name="Google Shape;31;g8ef9a2e988_0_9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8ef9a2e988_0_9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8ef9a2e988_0_9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g8ef9a2e988_0_937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5" name="Google Shape;35;g8ef9a2e988_0_9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g8ef9a2e988_0_9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g8ef9a2e988_0_9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g8ef9a2e988_0_937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g8ef9a2e988_0_937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g8ef9a2e988_0_93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f9a2e988_0_1037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g8ef9a2e988_0_1037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6" name="Google Shape;116;g8ef9a2e988_0_10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8ef9a2e988_0_10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8ef9a2e988_0_10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g8ef9a2e988_0_1037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20" name="Google Shape;120;g8ef9a2e988_0_10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8ef9a2e988_0_10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8ef9a2e988_0_10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g8ef9a2e988_0_1037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g8ef9a2e988_0_1037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g8ef9a2e988_0_103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ef9a2e988_0_105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3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f9a2e988_0_10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8ef9a2e988_0_1052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8ef9a2e988_0_1052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8ef9a2e988_0_1052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8ef9a2e988_0_1052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ef9a2e988_0_1052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ef9a2e988_0_1052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ef9a2e988_0_1052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ef9a2e988_0_1052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8ef9a2e988_0_1052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8ef9a2e988_0_1052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8ef9a2e988_0_1052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8ef9a2e988_0_1052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8ef9a2e988_0_1052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8ef9a2e988_0_1052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8ef9a2e988_0_1052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8ef9a2e988_0_1052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8ef9a2e988_0_1052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ef9a2e988_0_1052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8ef9a2e988_0_1052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8ef9a2e988_0_1052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8ef9a2e988_0_1052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8ef9a2e988_0_1052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8ef9a2e988_0_1052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8ef9a2e988_0_1052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8ef9a2e988_0_1052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8ef9a2e988_0_1052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8ef9a2e988_0_1052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8ef9a2e988_0_1052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8ef9a2e988_0_1052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8ef9a2e988_0_1052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ef9a2e988_0_1052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8ef9a2e988_0_1052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8ef9a2e988_0_1052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8ef9a2e988_0_1052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8ef9a2e988_0_1052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8ef9a2e988_0_1052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8ef9a2e988_0_1052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8ef9a2e988_0_1052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8ef9a2e988_0_1052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ef9a2e988_0_10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4"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f9a2e988_0_109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8ef9a2e988_0_10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LAYOUT">
  <p:cSld name="AUTOLAYOUT_5"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ef9a2e988_0_10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8ef9a2e988_0_1097"/>
          <p:cNvSpPr/>
          <p:nvPr/>
        </p:nvSpPr>
        <p:spPr>
          <a:xfrm>
            <a:off x="2085575" y="0"/>
            <a:ext cx="7058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8ef9a2e988_0_109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8ef9a2e988_0_1097"/>
          <p:cNvSpPr/>
          <p:nvPr/>
        </p:nvSpPr>
        <p:spPr>
          <a:xfrm>
            <a:off x="149" y="-27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ef9a2e988_0_1097"/>
          <p:cNvSpPr/>
          <p:nvPr/>
        </p:nvSpPr>
        <p:spPr>
          <a:xfrm>
            <a:off x="521314" y="-27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8ef9a2e988_0_1097"/>
          <p:cNvSpPr/>
          <p:nvPr/>
        </p:nvSpPr>
        <p:spPr>
          <a:xfrm>
            <a:off x="192078" y="2261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8ef9a2e988_0_1097"/>
          <p:cNvSpPr/>
          <p:nvPr/>
        </p:nvSpPr>
        <p:spPr>
          <a:xfrm rot="10800000">
            <a:off x="191890" y="2259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8ef9a2e988_0_1097"/>
          <p:cNvSpPr/>
          <p:nvPr/>
        </p:nvSpPr>
        <p:spPr>
          <a:xfrm>
            <a:off x="1042802" y="-27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8ef9a2e988_0_1097"/>
          <p:cNvSpPr/>
          <p:nvPr/>
        </p:nvSpPr>
        <p:spPr>
          <a:xfrm>
            <a:off x="1564118" y="-27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ef9a2e988_0_1097"/>
          <p:cNvSpPr/>
          <p:nvPr/>
        </p:nvSpPr>
        <p:spPr>
          <a:xfrm>
            <a:off x="1234882" y="2261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ef9a2e988_0_1097"/>
          <p:cNvSpPr/>
          <p:nvPr/>
        </p:nvSpPr>
        <p:spPr>
          <a:xfrm rot="10800000">
            <a:off x="1234694" y="2259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8ef9a2e988_0_1097"/>
          <p:cNvSpPr/>
          <p:nvPr/>
        </p:nvSpPr>
        <p:spPr>
          <a:xfrm>
            <a:off x="149" y="10286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ef9a2e988_0_1097"/>
          <p:cNvSpPr/>
          <p:nvPr/>
        </p:nvSpPr>
        <p:spPr>
          <a:xfrm>
            <a:off x="521377" y="10286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8ef9a2e988_0_1097"/>
          <p:cNvSpPr/>
          <p:nvPr/>
        </p:nvSpPr>
        <p:spPr>
          <a:xfrm>
            <a:off x="192078" y="12548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8ef9a2e988_0_1097"/>
          <p:cNvSpPr/>
          <p:nvPr/>
        </p:nvSpPr>
        <p:spPr>
          <a:xfrm rot="10800000">
            <a:off x="191890" y="12546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8ef9a2e988_0_1097"/>
          <p:cNvSpPr/>
          <p:nvPr/>
        </p:nvSpPr>
        <p:spPr>
          <a:xfrm>
            <a:off x="1042802" y="10286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8ef9a2e988_0_1097"/>
          <p:cNvSpPr/>
          <p:nvPr/>
        </p:nvSpPr>
        <p:spPr>
          <a:xfrm>
            <a:off x="1234882" y="12548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8ef9a2e988_0_1097"/>
          <p:cNvSpPr/>
          <p:nvPr/>
        </p:nvSpPr>
        <p:spPr>
          <a:xfrm rot="10800000">
            <a:off x="1234694" y="12546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8ef9a2e988_0_1097"/>
          <p:cNvSpPr/>
          <p:nvPr/>
        </p:nvSpPr>
        <p:spPr>
          <a:xfrm>
            <a:off x="149" y="20573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8ef9a2e988_0_1097"/>
          <p:cNvSpPr/>
          <p:nvPr/>
        </p:nvSpPr>
        <p:spPr>
          <a:xfrm>
            <a:off x="521314" y="20573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8ef9a2e988_0_1097"/>
          <p:cNvSpPr/>
          <p:nvPr/>
        </p:nvSpPr>
        <p:spPr>
          <a:xfrm>
            <a:off x="192078" y="22835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8ef9a2e988_0_1097"/>
          <p:cNvSpPr/>
          <p:nvPr/>
        </p:nvSpPr>
        <p:spPr>
          <a:xfrm rot="10800000">
            <a:off x="191890" y="22833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8ef9a2e988_0_1097"/>
          <p:cNvSpPr/>
          <p:nvPr/>
        </p:nvSpPr>
        <p:spPr>
          <a:xfrm>
            <a:off x="1042802" y="20573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8ef9a2e988_0_1097"/>
          <p:cNvSpPr/>
          <p:nvPr/>
        </p:nvSpPr>
        <p:spPr>
          <a:xfrm>
            <a:off x="1564118" y="20573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8ef9a2e988_0_1097"/>
          <p:cNvSpPr/>
          <p:nvPr/>
        </p:nvSpPr>
        <p:spPr>
          <a:xfrm>
            <a:off x="1234882" y="22835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8ef9a2e988_0_1097"/>
          <p:cNvSpPr/>
          <p:nvPr/>
        </p:nvSpPr>
        <p:spPr>
          <a:xfrm rot="10800000">
            <a:off x="1234694" y="22833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8ef9a2e988_0_1097"/>
          <p:cNvSpPr/>
          <p:nvPr/>
        </p:nvSpPr>
        <p:spPr>
          <a:xfrm>
            <a:off x="149" y="30860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8ef9a2e988_0_1097"/>
          <p:cNvSpPr/>
          <p:nvPr/>
        </p:nvSpPr>
        <p:spPr>
          <a:xfrm>
            <a:off x="521314" y="30860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8ef9a2e988_0_1097"/>
          <p:cNvSpPr/>
          <p:nvPr/>
        </p:nvSpPr>
        <p:spPr>
          <a:xfrm>
            <a:off x="192078" y="33122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8ef9a2e988_0_1097"/>
          <p:cNvSpPr/>
          <p:nvPr/>
        </p:nvSpPr>
        <p:spPr>
          <a:xfrm rot="10800000">
            <a:off x="191890" y="33120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8ef9a2e988_0_1097"/>
          <p:cNvSpPr/>
          <p:nvPr/>
        </p:nvSpPr>
        <p:spPr>
          <a:xfrm>
            <a:off x="1042802" y="30860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8ef9a2e988_0_1097"/>
          <p:cNvSpPr/>
          <p:nvPr/>
        </p:nvSpPr>
        <p:spPr>
          <a:xfrm>
            <a:off x="1564118" y="30860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8ef9a2e988_0_1097"/>
          <p:cNvSpPr/>
          <p:nvPr/>
        </p:nvSpPr>
        <p:spPr>
          <a:xfrm>
            <a:off x="1234882" y="33122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8ef9a2e988_0_1097"/>
          <p:cNvSpPr/>
          <p:nvPr/>
        </p:nvSpPr>
        <p:spPr>
          <a:xfrm rot="10800000">
            <a:off x="1234694" y="33120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8ef9a2e988_0_1097"/>
          <p:cNvSpPr/>
          <p:nvPr/>
        </p:nvSpPr>
        <p:spPr>
          <a:xfrm>
            <a:off x="149" y="41147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8ef9a2e988_0_1097"/>
          <p:cNvSpPr/>
          <p:nvPr/>
        </p:nvSpPr>
        <p:spPr>
          <a:xfrm>
            <a:off x="521314" y="41147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8ef9a2e988_0_1097"/>
          <p:cNvSpPr/>
          <p:nvPr/>
        </p:nvSpPr>
        <p:spPr>
          <a:xfrm>
            <a:off x="192078" y="43409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8ef9a2e988_0_1097"/>
          <p:cNvSpPr/>
          <p:nvPr/>
        </p:nvSpPr>
        <p:spPr>
          <a:xfrm rot="10800000">
            <a:off x="191890" y="43407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8ef9a2e988_0_1097"/>
          <p:cNvSpPr/>
          <p:nvPr/>
        </p:nvSpPr>
        <p:spPr>
          <a:xfrm>
            <a:off x="1042802" y="41147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8ef9a2e988_0_1097"/>
          <p:cNvSpPr/>
          <p:nvPr/>
        </p:nvSpPr>
        <p:spPr>
          <a:xfrm>
            <a:off x="1564118" y="41147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8ef9a2e988_0_1097"/>
          <p:cNvSpPr/>
          <p:nvPr/>
        </p:nvSpPr>
        <p:spPr>
          <a:xfrm>
            <a:off x="1234882" y="43409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8ef9a2e988_0_1097"/>
          <p:cNvSpPr/>
          <p:nvPr/>
        </p:nvSpPr>
        <p:spPr>
          <a:xfrm rot="10800000">
            <a:off x="1234694" y="43407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LAYOUT_2">
  <p:cSld name="AUTOLAYOUT_2">
    <p:bg>
      <p:bgPr>
        <a:solidFill>
          <a:srgbClr val="FFFFFF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ef9a2e988_0_11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8ef9a2e988_0_1140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8ef9a2e988_0_1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LAYOUT_1">
  <p:cSld name="AUTOLAYOUT_1"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ef9a2e988_0_11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8ef9a2e988_0_1144"/>
          <p:cNvSpPr/>
          <p:nvPr/>
        </p:nvSpPr>
        <p:spPr>
          <a:xfrm>
            <a:off x="306850" y="316750"/>
            <a:ext cx="6020400" cy="451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8ef9a2e988_0_11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8ef9a2e988_0_96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" name="Google Shape;43;g8ef9a2e988_0_96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4" name="Google Shape;44;g8ef9a2e988_0_96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g8ef9a2e988_0_96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g8ef9a2e988_0_96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g8ef9a2e988_0_96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8" name="Google Shape;48;g8ef9a2e988_0_96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g8ef9a2e988_0_96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g8ef9a2e988_0_96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g8ef9a2e988_0_96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g8ef9a2e988_0_96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ef9a2e988_0_97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8ef9a2e988_0_97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8ef9a2e988_0_97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8ef9a2e988_0_97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8" name="Google Shape;58;g8ef9a2e988_0_97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g8ef9a2e988_0_97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ef9a2e988_0_98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8ef9a2e988_0_98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8ef9a2e988_0_9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8ef9a2e988_0_98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g8ef9a2e988_0_98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g8ef9a2e988_0_98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7" name="Google Shape;67;g8ef9a2e988_0_98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ef9a2e988_0_99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ef9a2e988_0_99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8ef9a2e988_0_99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8ef9a2e988_0_99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3" name="Google Shape;73;g8ef9a2e988_0_99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ef9a2e988_0_99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8ef9a2e988_0_99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8ef9a2e988_0_9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8ef9a2e988_0_998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g8ef9a2e988_0_998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g8ef9a2e988_0_99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ef9a2e988_0_100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8ef9a2e988_0_100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g8ef9a2e988_0_100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5" name="Google Shape;85;g8ef9a2e988_0_100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8ef9a2e988_0_100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8ef9a2e988_0_100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g8ef9a2e988_0_100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g8ef9a2e988_0_100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90" name="Google Shape;90;g8ef9a2e988_0_10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8ef9a2e988_0_10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8ef9a2e988_0_10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g8ef9a2e988_0_1005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4" name="Google Shape;94;g8ef9a2e988_0_10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g8ef9a2e988_0_10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g8ef9a2e988_0_10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g8ef9a2e988_0_100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8" name="Google Shape;98;g8ef9a2e988_0_100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f9a2e988_0_102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8ef9a2e988_0_102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8ef9a2e988_0_102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8ef9a2e988_0_1023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" name="Google Shape;104;g8ef9a2e988_0_1023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g8ef9a2e988_0_1023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6" name="Google Shape;106;g8ef9a2e988_0_10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ef9a2e988_0_103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8ef9a2e988_0_103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8ef9a2e988_0_10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ef9a2e988_0_103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2" name="Google Shape;112;g8ef9a2e988_0_10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ef9a2e988_0_9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1" name="Google Shape;11;g8ef9a2e988_0_93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8ef9a2e988_0_9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0275" y="-1909800"/>
            <a:ext cx="9404275" cy="70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85" name="Google Shape;2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38"/>
            <a:ext cx="9144000" cy="508962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91" name="Google Shape;2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584" y="-102911"/>
            <a:ext cx="7654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4">
            <a:alphaModFix/>
          </a:blip>
          <a:srcRect b="-81400" l="172099" r="-172099" t="81400"/>
          <a:stretch/>
        </p:blipFill>
        <p:spPr>
          <a:xfrm flipH="1">
            <a:off x="7652475" y="1799276"/>
            <a:ext cx="759150" cy="36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/>
          <p:nvPr/>
        </p:nvSpPr>
        <p:spPr>
          <a:xfrm>
            <a:off x="9209700" y="4864725"/>
            <a:ext cx="26385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11"/>
          <p:cNvCxnSpPr/>
          <p:nvPr/>
        </p:nvCxnSpPr>
        <p:spPr>
          <a:xfrm rot="10800000">
            <a:off x="7652475" y="4195700"/>
            <a:ext cx="3303600" cy="105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11"/>
          <p:cNvSpPr txBox="1"/>
          <p:nvPr/>
        </p:nvSpPr>
        <p:spPr>
          <a:xfrm>
            <a:off x="5687125" y="181200"/>
            <a:ext cx="20352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/>
          <p:cNvPicPr preferRelativeResize="0"/>
          <p:nvPr/>
        </p:nvPicPr>
        <p:blipFill rotWithShape="1">
          <a:blip r:embed="rId3">
            <a:alphaModFix/>
          </a:blip>
          <a:srcRect b="3407" l="0" r="0" t="3410"/>
          <a:stretch/>
        </p:blipFill>
        <p:spPr>
          <a:xfrm>
            <a:off x="616775" y="118275"/>
            <a:ext cx="7792700" cy="502522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300"/>
            <a:ext cx="4199750" cy="25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85025"/>
            <a:ext cx="4105350" cy="2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7750" y="696025"/>
            <a:ext cx="4755175" cy="41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6"/>
          <p:cNvPicPr preferRelativeResize="0"/>
          <p:nvPr/>
        </p:nvPicPr>
        <p:blipFill rotWithShape="1">
          <a:blip r:embed="rId3">
            <a:alphaModFix/>
          </a:blip>
          <a:srcRect b="0" l="1907" r="-1906" t="-8459"/>
          <a:stretch/>
        </p:blipFill>
        <p:spPr>
          <a:xfrm>
            <a:off x="140600" y="58025"/>
            <a:ext cx="2466975" cy="2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2800" y="223600"/>
            <a:ext cx="6231625" cy="46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35" name="Google Shape;235;p2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687700" y="58975"/>
            <a:ext cx="7937326" cy="48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1" name="Google Shape;2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8991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3" name="Google Shape;2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275" y="0"/>
            <a:ext cx="70597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241650" y="3336950"/>
            <a:ext cx="48903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0" name="Google Shape;2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807324" cy="50232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949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78" name="Google Shape;278;p9"/>
          <p:cNvPicPr preferRelativeResize="0"/>
          <p:nvPr/>
        </p:nvPicPr>
        <p:blipFill rotWithShape="1">
          <a:blip r:embed="rId3">
            <a:alphaModFix/>
          </a:blip>
          <a:srcRect b="1418" l="0" r="0" t="1418"/>
          <a:stretch/>
        </p:blipFill>
        <p:spPr>
          <a:xfrm>
            <a:off x="2085575" y="0"/>
            <a:ext cx="70584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/>
          <p:nvPr/>
        </p:nvSpPr>
        <p:spPr>
          <a:xfrm>
            <a:off x="1564181" y="10286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